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78" r:id="rId4"/>
    <p:sldId id="276" r:id="rId5"/>
    <p:sldId id="26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8A0000"/>
    <a:srgbClr val="D00000"/>
    <a:srgbClr val="CC0000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BF1DA-7D90-457B-A91C-08EB9737BDC0}" v="705" dt="2023-02-28T14:11:56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D27AC-C7EF-4161-3F88-C7941BBD8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4483D8-2853-3690-3CDE-A9EA933F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75554-4285-A37D-493B-CE9C47BF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7AE53-6B32-D8D2-DD0D-13D39F47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17C01C-89DE-951F-7515-DD4EC74F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8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C5313-4306-57CE-D7BA-63FAD201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1A92DE-EAD7-8EE9-1BE7-736CF8B4D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265DA5-5D25-2D08-E692-7EC40DC7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D6A5E-FD60-5D16-A504-071D9FC8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8DDBB4-8574-AB96-3BA4-420997AA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84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6AA07A1-99BB-8B67-2767-D781F2E88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ED4DB1-2E08-BA31-88FE-048499911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A5BD7E-6D46-D3C1-D0A2-8B962973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F8C3DB-50A3-DC56-D3BB-F906D621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C6246-80D1-B97B-3164-C4CB78D9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6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0069A-ED9A-90C9-5E9B-165473BF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2E172-BC44-4883-4726-0E542EA7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01755F-7B58-DF59-D5EE-3E12FBEE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43B2D1-9EA7-1EE2-C234-A23FCBB5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32593E-3705-0E45-0738-6B6F0E6F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19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9AA68-397D-8BC8-80C9-9D1F9438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CB3DF1-F3BE-E95E-9E4B-310849340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478216-3040-21E7-4A05-0BA71180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01C3A7-33F7-BBF3-9792-4484CEED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441C57-8921-8152-8C5B-81BF12D8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82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76990-60BA-BEDB-72CF-9E541AE3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50F452-E612-552F-7EE5-46379BFC2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6AC1EE-4219-7DF7-937A-8BFBF23A7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426713-2D63-37AA-98EA-EEE9178E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6AC765-82AA-9216-16A4-081D042F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466FCC-3EC1-96FA-16E4-27DDFB52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3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DB97A-9221-6B49-DDE2-CE988B5B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F3F3CE-6080-9F2A-01A3-394A192A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6F1325-BF10-BDF0-BAFF-CF5F295C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D6465C-FCFC-CF0F-56BE-8D45D9ED3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5EBD01-A280-001D-7B33-2A2424DE3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D5BB53-9714-8F57-B5C5-B0B98B8C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34DC85-7908-BBA6-8B46-E4140C6D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8061E4-3053-5AD6-F688-642642DD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06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515E2-C18E-9315-A53C-52FC828E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4D4DCA-EC8E-0515-E4D7-4131D7C5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605B68-5CCD-45BE-03A7-6F67A657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F1BA3E-AE31-80F6-9D25-1D23A14B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6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93F693-A048-D4ED-2CBD-A35B7A3B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2F5EC9-7D38-0EA5-A91F-EDAE86B7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B323E9-0484-13F9-94C6-EAE8C432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9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13499-A421-1D2E-8E22-CB478F61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A9CE53-8D17-E760-D809-4D5E08AF1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4EE819-B791-CEBB-BC21-7EF72D57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8395BF-320A-2584-2F83-8138FE39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9D694E-32FE-C943-8C5A-9A7ECE44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5E7584-A3EB-184A-7074-82EC60EE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5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F2A14-267D-743B-B204-0B50F27A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94CF31-8ABB-1BA0-445A-0A8373132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25C59C-EEF9-1CA4-30E9-DFE9E699D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29AD82-F972-C42A-F133-6437597C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DB8692-146E-D207-6E6E-BD645904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A764F7-4E52-AA76-D976-51E33BDF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00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613171-5BA2-A7ED-0983-8165E0AC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A4F1CC-7B00-A856-6D6E-336D207F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B5B79-AB50-FCC0-8470-130EBF763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CA6D-7200-460F-9F32-69A147027CA1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51D81D-CF0B-7295-E42C-E04DAAD8A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EC69FC-9A90-8892-AC6B-BD2E6425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2890-F208-4B7E-A9ED-40538F70C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13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feralambro.i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>
                <a16:creationId xmlns:a16="http://schemas.microsoft.com/office/drawing/2014/main" id="{9D865949-10EA-5005-E9B7-D7592942846E}"/>
              </a:ext>
            </a:extLst>
          </p:cNvPr>
          <p:cNvSpPr/>
          <p:nvPr/>
        </p:nvSpPr>
        <p:spPr>
          <a:xfrm>
            <a:off x="0" y="0"/>
            <a:ext cx="45851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2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CC15759-595B-1A23-09AB-EDACABD525D5}"/>
              </a:ext>
            </a:extLst>
          </p:cNvPr>
          <p:cNvSpPr txBox="1"/>
          <p:nvPr/>
        </p:nvSpPr>
        <p:spPr>
          <a:xfrm>
            <a:off x="584647" y="1104555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Eravamo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 amici al bar……</a:t>
            </a:r>
          </a:p>
        </p:txBody>
      </p:sp>
      <p:pic>
        <p:nvPicPr>
          <p:cNvPr id="35" name="Picture 12" descr="Gratis Note Musicali Vettoriale - (24.097 download gratuiti)">
            <a:extLst>
              <a:ext uri="{FF2B5EF4-FFF2-40B4-BE49-F238E27FC236}">
                <a16:creationId xmlns:a16="http://schemas.microsoft.com/office/drawing/2014/main" id="{68B03799-6B79-90FE-2094-31FF352F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3310"/>
            <a:ext cx="4671953" cy="10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Vignetta Images – Browse 1,709 Stock Photos, Vectors, and Video | Adobe  Stock">
            <a:extLst>
              <a:ext uri="{FF2B5EF4-FFF2-40B4-BE49-F238E27FC236}">
                <a16:creationId xmlns:a16="http://schemas.microsoft.com/office/drawing/2014/main" id="{705D18DB-5CAE-B994-8300-29BBD37BF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8" r="2" b="2"/>
          <a:stretch/>
        </p:blipFill>
        <p:spPr bwMode="auto">
          <a:xfrm>
            <a:off x="8403871" y="170453"/>
            <a:ext cx="3280528" cy="28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3D943C8D-381F-93FE-18E0-96F6F19D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188" y="358102"/>
            <a:ext cx="1351485" cy="1417933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C51F2FBE-900E-6427-70ED-A38845687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059" y="2498721"/>
            <a:ext cx="5797181" cy="4289490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2FB64946-73C2-83F3-3433-51A420734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690" y="82936"/>
            <a:ext cx="3007404" cy="24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2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lta per semaforo rosso: come fare contestazione e a chi spetta">
            <a:extLst>
              <a:ext uri="{FF2B5EF4-FFF2-40B4-BE49-F238E27FC236}">
                <a16:creationId xmlns:a16="http://schemas.microsoft.com/office/drawing/2014/main" id="{6210108B-9D06-A8BE-5340-EB575E7C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29" y="1981555"/>
            <a:ext cx="2905650" cy="34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vernment of Alberta Ministry of Transportation: | Safe driving tips ...">
            <a:extLst>
              <a:ext uri="{FF2B5EF4-FFF2-40B4-BE49-F238E27FC236}">
                <a16:creationId xmlns:a16="http://schemas.microsoft.com/office/drawing/2014/main" id="{ED8CCA7F-7B74-6CF9-D615-0353BC56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56" y="2213967"/>
            <a:ext cx="3865715" cy="3480818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B63DFDDD-644E-6943-2934-2FA5F52107E9}"/>
              </a:ext>
            </a:extLst>
          </p:cNvPr>
          <p:cNvGrpSpPr/>
          <p:nvPr/>
        </p:nvGrpSpPr>
        <p:grpSpPr>
          <a:xfrm>
            <a:off x="1470129" y="1619793"/>
            <a:ext cx="9774346" cy="5069389"/>
            <a:chOff x="1519290" y="679869"/>
            <a:chExt cx="9774346" cy="5069389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F87901B-15CB-0422-CC1C-B5427B36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0636" y="679869"/>
              <a:ext cx="4953000" cy="506938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8961D6D-B9E0-99DD-8953-FBEF55EB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9290" y="820911"/>
              <a:ext cx="4233011" cy="4928347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5EE4B3-4C25-FABF-D906-E4A44BC6307D}"/>
              </a:ext>
            </a:extLst>
          </p:cNvPr>
          <p:cNvSpPr txBox="1"/>
          <p:nvPr/>
        </p:nvSpPr>
        <p:spPr>
          <a:xfrm>
            <a:off x="653838" y="601274"/>
            <a:ext cx="492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B40000"/>
                </a:solidFill>
              </a:rPr>
              <a:t>GOVERNANCE PIRAMIDALE </a:t>
            </a:r>
          </a:p>
          <a:p>
            <a:pPr algn="ctr"/>
            <a:r>
              <a:rPr lang="it-IT" sz="3200" b="1" dirty="0">
                <a:solidFill>
                  <a:srgbClr val="B40000"/>
                </a:solidFill>
              </a:rPr>
              <a:t>TRADIZIONALE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F2EB4F-29D2-390E-958C-1B205C3CE924}"/>
              </a:ext>
            </a:extLst>
          </p:cNvPr>
          <p:cNvSpPr txBox="1"/>
          <p:nvPr/>
        </p:nvSpPr>
        <p:spPr>
          <a:xfrm>
            <a:off x="7232390" y="542575"/>
            <a:ext cx="3489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SOCIOCRAZIA </a:t>
            </a:r>
          </a:p>
          <a:p>
            <a:pPr algn="ctr"/>
            <a:r>
              <a:rPr lang="it-IT" sz="3200" b="1" dirty="0">
                <a:solidFill>
                  <a:srgbClr val="00B0F0"/>
                </a:solidFill>
              </a:rPr>
              <a:t>GOVERNO DEI SOCI</a:t>
            </a:r>
          </a:p>
        </p:txBody>
      </p:sp>
    </p:spTree>
    <p:extLst>
      <p:ext uri="{BB962C8B-B14F-4D97-AF65-F5344CB8AC3E}">
        <p14:creationId xmlns:p14="http://schemas.microsoft.com/office/powerpoint/2010/main" val="133617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lta per semaforo rosso: come fare contestazione e a chi spetta">
            <a:extLst>
              <a:ext uri="{FF2B5EF4-FFF2-40B4-BE49-F238E27FC236}">
                <a16:creationId xmlns:a16="http://schemas.microsoft.com/office/drawing/2014/main" id="{F2F497D4-F360-2D0D-86D0-DD0A7792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78" y="318178"/>
            <a:ext cx="758768" cy="8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C29E0FA-F1A6-2E9C-E9C3-6F67D6AC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309" y="1183989"/>
            <a:ext cx="1117568" cy="1143829"/>
          </a:xfrm>
          <a:prstGeom prst="rect">
            <a:avLst/>
          </a:prstGeom>
        </p:spPr>
      </p:pic>
      <p:pic>
        <p:nvPicPr>
          <p:cNvPr id="9" name="Picture 4" descr="Government of Alberta Ministry of Transportation: | Safe driving tips ...">
            <a:extLst>
              <a:ext uri="{FF2B5EF4-FFF2-40B4-BE49-F238E27FC236}">
                <a16:creationId xmlns:a16="http://schemas.microsoft.com/office/drawing/2014/main" id="{B0CC11ED-F8C9-D90A-0102-BF93A694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50" y="318178"/>
            <a:ext cx="742886" cy="668919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38F839F-143E-3FDB-2755-EDDF4A38A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639" y="1210117"/>
            <a:ext cx="1117567" cy="130114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52A3FA1-C6F9-2B52-93E5-97F942ED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11" y="2464394"/>
            <a:ext cx="4905902" cy="30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E COMUNITÀ ENERGETICHE IN ITALIA">
            <a:extLst>
              <a:ext uri="{FF2B5EF4-FFF2-40B4-BE49-F238E27FC236}">
                <a16:creationId xmlns:a16="http://schemas.microsoft.com/office/drawing/2014/main" id="{A95199B5-8A7A-F122-8AF4-8CAADF44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53" y="2464394"/>
            <a:ext cx="4592080" cy="30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63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1C2192EC-EB77-0D5B-6A8B-A59A922DBCF1}"/>
              </a:ext>
            </a:extLst>
          </p:cNvPr>
          <p:cNvGrpSpPr/>
          <p:nvPr/>
        </p:nvGrpSpPr>
        <p:grpSpPr>
          <a:xfrm>
            <a:off x="293995" y="290928"/>
            <a:ext cx="1674764" cy="1576784"/>
            <a:chOff x="2307935" y="2483818"/>
            <a:chExt cx="2569123" cy="248091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D009608-19D5-C6A9-6CCA-DAD5144F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7935" y="2483818"/>
              <a:ext cx="2569123" cy="2480913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2231167-CC42-07F4-1145-FDC0C99D9AEA}"/>
                </a:ext>
              </a:extLst>
            </p:cNvPr>
            <p:cNvSpPr txBox="1"/>
            <p:nvPr/>
          </p:nvSpPr>
          <p:spPr>
            <a:xfrm>
              <a:off x="2982518" y="3158723"/>
              <a:ext cx="1506507" cy="1016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/>
                <a:t>cerchio </a:t>
              </a:r>
            </a:p>
            <a:p>
              <a:pPr algn="ctr"/>
              <a:r>
                <a:rPr lang="it-IT" b="1" dirty="0"/>
                <a:t>genitore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97A4DE8A-5BAA-7654-9946-5ADF72343D2E}"/>
              </a:ext>
            </a:extLst>
          </p:cNvPr>
          <p:cNvGrpSpPr/>
          <p:nvPr/>
        </p:nvGrpSpPr>
        <p:grpSpPr>
          <a:xfrm>
            <a:off x="1827397" y="1666875"/>
            <a:ext cx="5330932" cy="4143990"/>
            <a:chOff x="1827397" y="1666875"/>
            <a:chExt cx="5330932" cy="4143990"/>
          </a:xfrm>
        </p:grpSpPr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02EC9F4A-A95D-2BB4-BFD4-9D2204E9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741" y="1666875"/>
              <a:ext cx="4961588" cy="4143990"/>
            </a:xfrm>
            <a:prstGeom prst="rect">
              <a:avLst/>
            </a:prstGeom>
          </p:spPr>
        </p:pic>
        <p:sp>
          <p:nvSpPr>
            <p:cNvPr id="53" name="Freccia a destra 52">
              <a:extLst>
                <a:ext uri="{FF2B5EF4-FFF2-40B4-BE49-F238E27FC236}">
                  <a16:creationId xmlns:a16="http://schemas.microsoft.com/office/drawing/2014/main" id="{19FE346A-867E-9FF9-4589-EA410E395486}"/>
                </a:ext>
              </a:extLst>
            </p:cNvPr>
            <p:cNvSpPr/>
            <p:nvPr/>
          </p:nvSpPr>
          <p:spPr>
            <a:xfrm rot="2262466">
              <a:off x="1827397" y="1859570"/>
              <a:ext cx="988911" cy="309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055B4AC8-818D-9042-7B72-BC72355A6267}"/>
              </a:ext>
            </a:extLst>
          </p:cNvPr>
          <p:cNvGrpSpPr/>
          <p:nvPr/>
        </p:nvGrpSpPr>
        <p:grpSpPr>
          <a:xfrm>
            <a:off x="6967768" y="180975"/>
            <a:ext cx="4490489" cy="2971800"/>
            <a:chOff x="7238320" y="454837"/>
            <a:chExt cx="4490489" cy="2971800"/>
          </a:xfrm>
        </p:grpSpPr>
        <p:sp>
          <p:nvSpPr>
            <p:cNvPr id="56" name="Freccia bidirezionale orizzontale 55">
              <a:extLst>
                <a:ext uri="{FF2B5EF4-FFF2-40B4-BE49-F238E27FC236}">
                  <a16:creationId xmlns:a16="http://schemas.microsoft.com/office/drawing/2014/main" id="{A4E4D152-51C4-8DF6-7505-5DA49E040444}"/>
                </a:ext>
              </a:extLst>
            </p:cNvPr>
            <p:cNvSpPr/>
            <p:nvPr/>
          </p:nvSpPr>
          <p:spPr>
            <a:xfrm rot="20427293">
              <a:off x="7238320" y="2849354"/>
              <a:ext cx="1022555" cy="255638"/>
            </a:xfrm>
            <a:prstGeom prst="left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8294DCCD-5788-2A94-8C7B-8743765C496E}"/>
                </a:ext>
              </a:extLst>
            </p:cNvPr>
            <p:cNvGrpSpPr/>
            <p:nvPr/>
          </p:nvGrpSpPr>
          <p:grpSpPr>
            <a:xfrm>
              <a:off x="8261709" y="454837"/>
              <a:ext cx="3467100" cy="2971800"/>
              <a:chOff x="8261709" y="473498"/>
              <a:chExt cx="3467100" cy="2971800"/>
            </a:xfrm>
          </p:grpSpPr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E460A7DC-46D4-6A1B-CC34-5F1B33A89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1709" y="473498"/>
                <a:ext cx="3467100" cy="2971800"/>
              </a:xfrm>
              <a:prstGeom prst="rect">
                <a:avLst/>
              </a:prstGeom>
            </p:spPr>
          </p:pic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9C299D5D-5323-928F-BDE2-2CEB6C97055D}"/>
                  </a:ext>
                </a:extLst>
              </p:cNvPr>
              <p:cNvSpPr txBox="1"/>
              <p:nvPr/>
            </p:nvSpPr>
            <p:spPr>
              <a:xfrm>
                <a:off x="9693492" y="1926203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/>
                  <a:t>GAS</a:t>
                </a:r>
              </a:p>
            </p:txBody>
          </p:sp>
        </p:grpSp>
      </p:grpSp>
      <p:pic>
        <p:nvPicPr>
          <p:cNvPr id="110" name="Immagine 109">
            <a:extLst>
              <a:ext uri="{FF2B5EF4-FFF2-40B4-BE49-F238E27FC236}">
                <a16:creationId xmlns:a16="http://schemas.microsoft.com/office/drawing/2014/main" id="{3ABFD695-0D05-4925-5CFF-F726E52C2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74" y="0"/>
            <a:ext cx="11725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2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D5A897-C3B2-DDF3-B610-2B40DAB1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216112"/>
            <a:ext cx="6966857" cy="39188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4EEDCF-292A-0173-1D9F-E2162A01FF9E}"/>
              </a:ext>
            </a:extLst>
          </p:cNvPr>
          <p:cNvSpPr txBox="1"/>
          <p:nvPr/>
        </p:nvSpPr>
        <p:spPr>
          <a:xfrm>
            <a:off x="3646263" y="4590661"/>
            <a:ext cx="5036507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www.ecosferalambro.it</a:t>
            </a:r>
            <a:endParaRPr lang="it-IT" sz="4000" dirty="0">
              <a:solidFill>
                <a:schemeClr val="bg1"/>
              </a:solidFill>
            </a:endParaRPr>
          </a:p>
          <a:p>
            <a:r>
              <a:rPr lang="it-IT" sz="4000" dirty="0">
                <a:solidFill>
                  <a:schemeClr val="bg1"/>
                </a:solidFill>
              </a:rPr>
              <a:t>cer@ecosferalambro.it</a:t>
            </a:r>
          </a:p>
        </p:txBody>
      </p:sp>
    </p:spTree>
    <p:extLst>
      <p:ext uri="{BB962C8B-B14F-4D97-AF65-F5344CB8AC3E}">
        <p14:creationId xmlns:p14="http://schemas.microsoft.com/office/powerpoint/2010/main" val="167972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37696</TotalTime>
  <Words>26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Campo Antico</dc:creator>
  <cp:lastModifiedBy>Giovanna Campo Antico</cp:lastModifiedBy>
  <cp:revision>2</cp:revision>
  <dcterms:created xsi:type="dcterms:W3CDTF">2022-10-05T13:50:10Z</dcterms:created>
  <dcterms:modified xsi:type="dcterms:W3CDTF">2023-03-04T15:09:03Z</dcterms:modified>
</cp:coreProperties>
</file>